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om Bhattacharya" userId="724ca2f6227e4fd5" providerId="LiveId" clId="{DC50D4F9-7A55-4FB8-8139-EC5CFE819CFF}"/>
    <pc:docChg chg="custSel addSld modSld">
      <pc:chgData name="Shubhom Bhattacharya" userId="724ca2f6227e4fd5" providerId="LiveId" clId="{DC50D4F9-7A55-4FB8-8139-EC5CFE819CFF}" dt="2020-06-01T01:35:19.629" v="421" actId="14100"/>
      <pc:docMkLst>
        <pc:docMk/>
      </pc:docMkLst>
      <pc:sldChg chg="delSp mod">
        <pc:chgData name="Shubhom Bhattacharya" userId="724ca2f6227e4fd5" providerId="LiveId" clId="{DC50D4F9-7A55-4FB8-8139-EC5CFE819CFF}" dt="2020-05-30T20:08:38.240" v="0" actId="478"/>
        <pc:sldMkLst>
          <pc:docMk/>
          <pc:sldMk cId="3841610750" sldId="258"/>
        </pc:sldMkLst>
        <pc:spChg chg="del">
          <ac:chgData name="Shubhom Bhattacharya" userId="724ca2f6227e4fd5" providerId="LiveId" clId="{DC50D4F9-7A55-4FB8-8139-EC5CFE819CFF}" dt="2020-05-30T20:08:38.240" v="0" actId="478"/>
          <ac:spMkLst>
            <pc:docMk/>
            <pc:sldMk cId="3841610750" sldId="258"/>
            <ac:spMk id="3" creationId="{87D3A2AC-6FB1-4C76-9BC9-43473289A4A1}"/>
          </ac:spMkLst>
        </pc:spChg>
      </pc:sldChg>
      <pc:sldChg chg="modSp mod">
        <pc:chgData name="Shubhom Bhattacharya" userId="724ca2f6227e4fd5" providerId="LiveId" clId="{DC50D4F9-7A55-4FB8-8139-EC5CFE819CFF}" dt="2020-06-01T01:35:00.538" v="418" actId="20577"/>
        <pc:sldMkLst>
          <pc:docMk/>
          <pc:sldMk cId="3779535685" sldId="259"/>
        </pc:sldMkLst>
        <pc:spChg chg="mod">
          <ac:chgData name="Shubhom Bhattacharya" userId="724ca2f6227e4fd5" providerId="LiveId" clId="{DC50D4F9-7A55-4FB8-8139-EC5CFE819CFF}" dt="2020-06-01T01:35:00.538" v="418" actId="20577"/>
          <ac:spMkLst>
            <pc:docMk/>
            <pc:sldMk cId="3779535685" sldId="259"/>
            <ac:spMk id="4" creationId="{E573F64C-6A14-4BF2-B483-588F5F510A90}"/>
          </ac:spMkLst>
        </pc:spChg>
        <pc:picChg chg="mod">
          <ac:chgData name="Shubhom Bhattacharya" userId="724ca2f6227e4fd5" providerId="LiveId" clId="{DC50D4F9-7A55-4FB8-8139-EC5CFE819CFF}" dt="2020-05-30T20:08:44.919" v="1" actId="1076"/>
          <ac:picMkLst>
            <pc:docMk/>
            <pc:sldMk cId="3779535685" sldId="259"/>
            <ac:picMk id="5" creationId="{604564CC-85DD-4602-BED1-CD5E4DE92827}"/>
          </ac:picMkLst>
        </pc:picChg>
      </pc:sldChg>
      <pc:sldChg chg="modSp mod">
        <pc:chgData name="Shubhom Bhattacharya" userId="724ca2f6227e4fd5" providerId="LiveId" clId="{DC50D4F9-7A55-4FB8-8139-EC5CFE819CFF}" dt="2020-06-01T01:35:19.629" v="421" actId="14100"/>
        <pc:sldMkLst>
          <pc:docMk/>
          <pc:sldMk cId="1088435086" sldId="261"/>
        </pc:sldMkLst>
        <pc:picChg chg="mod">
          <ac:chgData name="Shubhom Bhattacharya" userId="724ca2f6227e4fd5" providerId="LiveId" clId="{DC50D4F9-7A55-4FB8-8139-EC5CFE819CFF}" dt="2020-06-01T01:35:19.629" v="421" actId="14100"/>
          <ac:picMkLst>
            <pc:docMk/>
            <pc:sldMk cId="1088435086" sldId="261"/>
            <ac:picMk id="22" creationId="{0682883C-74D2-45DA-96AF-6F3840E883C1}"/>
          </ac:picMkLst>
        </pc:picChg>
      </pc:sldChg>
      <pc:sldChg chg="modSp new mod">
        <pc:chgData name="Shubhom Bhattacharya" userId="724ca2f6227e4fd5" providerId="LiveId" clId="{DC50D4F9-7A55-4FB8-8139-EC5CFE819CFF}" dt="2020-06-01T01:22:41.541" v="324" actId="20577"/>
        <pc:sldMkLst>
          <pc:docMk/>
          <pc:sldMk cId="4092079109" sldId="263"/>
        </pc:sldMkLst>
        <pc:spChg chg="mod">
          <ac:chgData name="Shubhom Bhattacharya" userId="724ca2f6227e4fd5" providerId="LiveId" clId="{DC50D4F9-7A55-4FB8-8139-EC5CFE819CFF}" dt="2020-06-01T01:20:14.512" v="71" actId="20577"/>
          <ac:spMkLst>
            <pc:docMk/>
            <pc:sldMk cId="4092079109" sldId="263"/>
            <ac:spMk id="2" creationId="{748FD600-FD96-4CB1-B71E-9CD33E3FC90B}"/>
          </ac:spMkLst>
        </pc:spChg>
        <pc:spChg chg="mod">
          <ac:chgData name="Shubhom Bhattacharya" userId="724ca2f6227e4fd5" providerId="LiveId" clId="{DC50D4F9-7A55-4FB8-8139-EC5CFE819CFF}" dt="2020-06-01T01:22:41.541" v="324" actId="20577"/>
          <ac:spMkLst>
            <pc:docMk/>
            <pc:sldMk cId="4092079109" sldId="263"/>
            <ac:spMk id="3" creationId="{69BD47F7-DDB3-4801-A760-58E561E3E7B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9C04F9-95AC-4CB5-B6A1-13BE6F5E8B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FDB7B83-26E1-4723-B9CC-3486D92C1C9F}">
      <dgm:prSet/>
      <dgm:spPr/>
      <dgm:t>
        <a:bodyPr/>
        <a:lstStyle/>
        <a:p>
          <a:r>
            <a:rPr lang="en-US"/>
            <a:t>Can detect exact duplicates easily</a:t>
          </a:r>
        </a:p>
      </dgm:t>
    </dgm:pt>
    <dgm:pt modelId="{CEB92148-08C0-40D9-8D74-E904E9CD889D}" type="parTrans" cxnId="{7CBE4DFE-A71D-432B-B27E-9747EE4EEA66}">
      <dgm:prSet/>
      <dgm:spPr/>
      <dgm:t>
        <a:bodyPr/>
        <a:lstStyle/>
        <a:p>
          <a:endParaRPr lang="en-US"/>
        </a:p>
      </dgm:t>
    </dgm:pt>
    <dgm:pt modelId="{12688CBB-793F-4107-8407-1B994E22C611}" type="sibTrans" cxnId="{7CBE4DFE-A71D-432B-B27E-9747EE4EEA66}">
      <dgm:prSet/>
      <dgm:spPr/>
      <dgm:t>
        <a:bodyPr/>
        <a:lstStyle/>
        <a:p>
          <a:endParaRPr lang="en-US"/>
        </a:p>
      </dgm:t>
    </dgm:pt>
    <dgm:pt modelId="{5487BC05-6B14-47CE-A68E-E0CF8BB39143}">
      <dgm:prSet/>
      <dgm:spPr/>
      <dgm:t>
        <a:bodyPr/>
        <a:lstStyle/>
        <a:p>
          <a:r>
            <a:rPr lang="en-US"/>
            <a:t>Quick to execute </a:t>
          </a:r>
        </a:p>
      </dgm:t>
    </dgm:pt>
    <dgm:pt modelId="{76D44994-AD80-4116-8770-32936BB18522}" type="parTrans" cxnId="{24CBF3A6-722E-4625-8C41-C0B0E257E262}">
      <dgm:prSet/>
      <dgm:spPr/>
      <dgm:t>
        <a:bodyPr/>
        <a:lstStyle/>
        <a:p>
          <a:endParaRPr lang="en-US"/>
        </a:p>
      </dgm:t>
    </dgm:pt>
    <dgm:pt modelId="{85E25D61-305B-442F-9AEF-7A1C3F6F846D}" type="sibTrans" cxnId="{24CBF3A6-722E-4625-8C41-C0B0E257E262}">
      <dgm:prSet/>
      <dgm:spPr/>
      <dgm:t>
        <a:bodyPr/>
        <a:lstStyle/>
        <a:p>
          <a:endParaRPr lang="en-US"/>
        </a:p>
      </dgm:t>
    </dgm:pt>
    <dgm:pt modelId="{84430E1E-2F20-4AD2-A4A0-359AD07D52D9}">
      <dgm:prSet/>
      <dgm:spPr/>
      <dgm:t>
        <a:bodyPr/>
        <a:lstStyle/>
        <a:p>
          <a:r>
            <a:rPr lang="en-US"/>
            <a:t>Requires storing a unique number for each image	</a:t>
          </a:r>
        </a:p>
      </dgm:t>
    </dgm:pt>
    <dgm:pt modelId="{C6041806-09D1-44DD-825B-63D52319F010}" type="parTrans" cxnId="{95572557-C9EB-424F-9F7F-3C570222FD35}">
      <dgm:prSet/>
      <dgm:spPr/>
      <dgm:t>
        <a:bodyPr/>
        <a:lstStyle/>
        <a:p>
          <a:endParaRPr lang="en-US"/>
        </a:p>
      </dgm:t>
    </dgm:pt>
    <dgm:pt modelId="{45DA3D01-50D4-4CB7-A467-EA122B418E7D}" type="sibTrans" cxnId="{95572557-C9EB-424F-9F7F-3C570222FD35}">
      <dgm:prSet/>
      <dgm:spPr/>
      <dgm:t>
        <a:bodyPr/>
        <a:lstStyle/>
        <a:p>
          <a:endParaRPr lang="en-US"/>
        </a:p>
      </dgm:t>
    </dgm:pt>
    <dgm:pt modelId="{5E14E756-85C3-4C08-8226-6D3307E5FEC1}">
      <dgm:prSet/>
      <dgm:spPr/>
      <dgm:t>
        <a:bodyPr/>
        <a:lstStyle/>
        <a:p>
          <a:r>
            <a:rPr lang="en-US" dirty="0"/>
            <a:t>Or recomputing the hash for each image within a small radius every time a new image is uploaded</a:t>
          </a:r>
        </a:p>
      </dgm:t>
    </dgm:pt>
    <dgm:pt modelId="{1C51CB13-B549-4BB8-B062-3C8DBAB01BE8}" type="parTrans" cxnId="{7AAB16BF-F10C-4C4E-8486-6B7AC74D4929}">
      <dgm:prSet/>
      <dgm:spPr/>
      <dgm:t>
        <a:bodyPr/>
        <a:lstStyle/>
        <a:p>
          <a:endParaRPr lang="en-US"/>
        </a:p>
      </dgm:t>
    </dgm:pt>
    <dgm:pt modelId="{BE2D90A2-3CEB-4356-A3FB-83C5CABC2E43}" type="sibTrans" cxnId="{7AAB16BF-F10C-4C4E-8486-6B7AC74D4929}">
      <dgm:prSet/>
      <dgm:spPr/>
      <dgm:t>
        <a:bodyPr/>
        <a:lstStyle/>
        <a:p>
          <a:endParaRPr lang="en-US"/>
        </a:p>
      </dgm:t>
    </dgm:pt>
    <dgm:pt modelId="{AD81FEF1-CCC1-4FDF-AE63-5E35F3C57DAC}">
      <dgm:prSet/>
      <dgm:spPr/>
      <dgm:t>
        <a:bodyPr/>
        <a:lstStyle/>
        <a:p>
          <a:r>
            <a:rPr lang="en-US"/>
            <a:t>Requires a threshold for non-exact images</a:t>
          </a:r>
        </a:p>
      </dgm:t>
    </dgm:pt>
    <dgm:pt modelId="{D6CD8163-C8D4-46D2-BC23-345B7935788B}" type="parTrans" cxnId="{D366D40B-00F9-4E41-A2A3-89149A3942E4}">
      <dgm:prSet/>
      <dgm:spPr/>
      <dgm:t>
        <a:bodyPr/>
        <a:lstStyle/>
        <a:p>
          <a:endParaRPr lang="en-US"/>
        </a:p>
      </dgm:t>
    </dgm:pt>
    <dgm:pt modelId="{1EB11BDC-FED2-404E-8BD9-56453349F6F5}" type="sibTrans" cxnId="{D366D40B-00F9-4E41-A2A3-89149A3942E4}">
      <dgm:prSet/>
      <dgm:spPr/>
      <dgm:t>
        <a:bodyPr/>
        <a:lstStyle/>
        <a:p>
          <a:endParaRPr lang="en-US"/>
        </a:p>
      </dgm:t>
    </dgm:pt>
    <dgm:pt modelId="{8C0852E8-933F-482B-AD96-D8B48FFA4FEA}">
      <dgm:prSet/>
      <dgm:spPr/>
      <dgm:t>
        <a:bodyPr/>
        <a:lstStyle/>
        <a:p>
          <a:r>
            <a:rPr lang="en-US"/>
            <a:t>May have false positives</a:t>
          </a:r>
        </a:p>
      </dgm:t>
    </dgm:pt>
    <dgm:pt modelId="{312A2C9C-6F5C-4566-81AD-EA6D122F4F82}" type="parTrans" cxnId="{0346210F-5197-4F96-A218-9D2AABF85AE1}">
      <dgm:prSet/>
      <dgm:spPr/>
      <dgm:t>
        <a:bodyPr/>
        <a:lstStyle/>
        <a:p>
          <a:endParaRPr lang="en-US"/>
        </a:p>
      </dgm:t>
    </dgm:pt>
    <dgm:pt modelId="{91099EFC-CFA8-4DE8-A9AB-6A1B22F065A0}" type="sibTrans" cxnId="{0346210F-5197-4F96-A218-9D2AABF85AE1}">
      <dgm:prSet/>
      <dgm:spPr/>
      <dgm:t>
        <a:bodyPr/>
        <a:lstStyle/>
        <a:p>
          <a:endParaRPr lang="en-US"/>
        </a:p>
      </dgm:t>
    </dgm:pt>
    <dgm:pt modelId="{AF5AA525-1A9D-4918-AD1F-9CDD920DAD8E}" type="pres">
      <dgm:prSet presAssocID="{019C04F9-95AC-4CB5-B6A1-13BE6F5E8B50}" presName="root" presStyleCnt="0">
        <dgm:presLayoutVars>
          <dgm:dir/>
          <dgm:resizeHandles val="exact"/>
        </dgm:presLayoutVars>
      </dgm:prSet>
      <dgm:spPr/>
    </dgm:pt>
    <dgm:pt modelId="{9BAA4904-8CF6-4D00-8558-9CD57E8842CB}" type="pres">
      <dgm:prSet presAssocID="{4FDB7B83-26E1-4723-B9CC-3486D92C1C9F}" presName="compNode" presStyleCnt="0"/>
      <dgm:spPr/>
    </dgm:pt>
    <dgm:pt modelId="{DEB640D4-CE58-48C4-9264-63828680D9C1}" type="pres">
      <dgm:prSet presAssocID="{4FDB7B83-26E1-4723-B9CC-3486D92C1C9F}" presName="bgRect" presStyleLbl="bgShp" presStyleIdx="0" presStyleCnt="4"/>
      <dgm:spPr/>
    </dgm:pt>
    <dgm:pt modelId="{E5330F5A-5799-48D9-B7F6-AA7BB6AB112B}" type="pres">
      <dgm:prSet presAssocID="{4FDB7B83-26E1-4723-B9CC-3486D92C1C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E881670-F10B-44E2-95C0-F2A3C5F037DA}" type="pres">
      <dgm:prSet presAssocID="{4FDB7B83-26E1-4723-B9CC-3486D92C1C9F}" presName="spaceRect" presStyleCnt="0"/>
      <dgm:spPr/>
    </dgm:pt>
    <dgm:pt modelId="{17B34FD8-1294-4014-BF32-0BCF7B7B7335}" type="pres">
      <dgm:prSet presAssocID="{4FDB7B83-26E1-4723-B9CC-3486D92C1C9F}" presName="parTx" presStyleLbl="revTx" presStyleIdx="0" presStyleCnt="6">
        <dgm:presLayoutVars>
          <dgm:chMax val="0"/>
          <dgm:chPref val="0"/>
        </dgm:presLayoutVars>
      </dgm:prSet>
      <dgm:spPr/>
    </dgm:pt>
    <dgm:pt modelId="{B80D1FA1-51DB-47A6-93D9-5270A9A4CF94}" type="pres">
      <dgm:prSet presAssocID="{12688CBB-793F-4107-8407-1B994E22C611}" presName="sibTrans" presStyleCnt="0"/>
      <dgm:spPr/>
    </dgm:pt>
    <dgm:pt modelId="{9A124ED0-FFE7-4D08-B15C-F88B9DF7E267}" type="pres">
      <dgm:prSet presAssocID="{5487BC05-6B14-47CE-A68E-E0CF8BB39143}" presName="compNode" presStyleCnt="0"/>
      <dgm:spPr/>
    </dgm:pt>
    <dgm:pt modelId="{A3C938FA-7B8E-47A0-8908-A52BA8A0C8FC}" type="pres">
      <dgm:prSet presAssocID="{5487BC05-6B14-47CE-A68E-E0CF8BB39143}" presName="bgRect" presStyleLbl="bgShp" presStyleIdx="1" presStyleCnt="4"/>
      <dgm:spPr/>
    </dgm:pt>
    <dgm:pt modelId="{E01B7265-2DD8-4CB0-97C0-41716DAB7B96}" type="pres">
      <dgm:prSet presAssocID="{5487BC05-6B14-47CE-A68E-E0CF8BB391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7230968-7673-4651-8F83-FD38B870821E}" type="pres">
      <dgm:prSet presAssocID="{5487BC05-6B14-47CE-A68E-E0CF8BB39143}" presName="spaceRect" presStyleCnt="0"/>
      <dgm:spPr/>
    </dgm:pt>
    <dgm:pt modelId="{64D6E4B4-AC22-4444-9115-B23FA67C3300}" type="pres">
      <dgm:prSet presAssocID="{5487BC05-6B14-47CE-A68E-E0CF8BB39143}" presName="parTx" presStyleLbl="revTx" presStyleIdx="1" presStyleCnt="6">
        <dgm:presLayoutVars>
          <dgm:chMax val="0"/>
          <dgm:chPref val="0"/>
        </dgm:presLayoutVars>
      </dgm:prSet>
      <dgm:spPr/>
    </dgm:pt>
    <dgm:pt modelId="{DE50FA8A-97B2-4692-9207-8AF1A922A305}" type="pres">
      <dgm:prSet presAssocID="{85E25D61-305B-442F-9AEF-7A1C3F6F846D}" presName="sibTrans" presStyleCnt="0"/>
      <dgm:spPr/>
    </dgm:pt>
    <dgm:pt modelId="{831EA746-E1DE-4C24-B9A0-75FA10851256}" type="pres">
      <dgm:prSet presAssocID="{84430E1E-2F20-4AD2-A4A0-359AD07D52D9}" presName="compNode" presStyleCnt="0"/>
      <dgm:spPr/>
    </dgm:pt>
    <dgm:pt modelId="{E7AB22D7-AA09-41DA-AB9C-54CD231C2903}" type="pres">
      <dgm:prSet presAssocID="{84430E1E-2F20-4AD2-A4A0-359AD07D52D9}" presName="bgRect" presStyleLbl="bgShp" presStyleIdx="2" presStyleCnt="4"/>
      <dgm:spPr/>
    </dgm:pt>
    <dgm:pt modelId="{829F0D5F-861B-4321-AC1E-A5B5D025D705}" type="pres">
      <dgm:prSet presAssocID="{84430E1E-2F20-4AD2-A4A0-359AD07D52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760D541D-E8D1-4E9B-A9D0-BBCA3893EA40}" type="pres">
      <dgm:prSet presAssocID="{84430E1E-2F20-4AD2-A4A0-359AD07D52D9}" presName="spaceRect" presStyleCnt="0"/>
      <dgm:spPr/>
    </dgm:pt>
    <dgm:pt modelId="{4413CA8C-FC87-4FA7-9F01-C0C8407A5E9C}" type="pres">
      <dgm:prSet presAssocID="{84430E1E-2F20-4AD2-A4A0-359AD07D52D9}" presName="parTx" presStyleLbl="revTx" presStyleIdx="2" presStyleCnt="6">
        <dgm:presLayoutVars>
          <dgm:chMax val="0"/>
          <dgm:chPref val="0"/>
        </dgm:presLayoutVars>
      </dgm:prSet>
      <dgm:spPr/>
    </dgm:pt>
    <dgm:pt modelId="{95848D5A-D1DA-482D-94D2-47C116ACF53B}" type="pres">
      <dgm:prSet presAssocID="{84430E1E-2F20-4AD2-A4A0-359AD07D52D9}" presName="desTx" presStyleLbl="revTx" presStyleIdx="3" presStyleCnt="6">
        <dgm:presLayoutVars/>
      </dgm:prSet>
      <dgm:spPr/>
    </dgm:pt>
    <dgm:pt modelId="{B3D8AB71-A269-4142-B1EA-E7CE92F5AAE2}" type="pres">
      <dgm:prSet presAssocID="{45DA3D01-50D4-4CB7-A467-EA122B418E7D}" presName="sibTrans" presStyleCnt="0"/>
      <dgm:spPr/>
    </dgm:pt>
    <dgm:pt modelId="{89DE4461-304A-44E6-8CAA-5E707E975D05}" type="pres">
      <dgm:prSet presAssocID="{AD81FEF1-CCC1-4FDF-AE63-5E35F3C57DAC}" presName="compNode" presStyleCnt="0"/>
      <dgm:spPr/>
    </dgm:pt>
    <dgm:pt modelId="{C45205B5-A5F8-4312-90CC-9AA236E505DB}" type="pres">
      <dgm:prSet presAssocID="{AD81FEF1-CCC1-4FDF-AE63-5E35F3C57DAC}" presName="bgRect" presStyleLbl="bgShp" presStyleIdx="3" presStyleCnt="4"/>
      <dgm:spPr/>
    </dgm:pt>
    <dgm:pt modelId="{20F789FC-83F1-4DBD-AA1D-C807ECF63F3E}" type="pres">
      <dgm:prSet presAssocID="{AD81FEF1-CCC1-4FDF-AE63-5E35F3C57D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CC3A5A3F-EAB0-4241-8378-C386C17D9ED1}" type="pres">
      <dgm:prSet presAssocID="{AD81FEF1-CCC1-4FDF-AE63-5E35F3C57DAC}" presName="spaceRect" presStyleCnt="0"/>
      <dgm:spPr/>
    </dgm:pt>
    <dgm:pt modelId="{8BFA2BCC-44EB-4833-8D65-C11509A5586B}" type="pres">
      <dgm:prSet presAssocID="{AD81FEF1-CCC1-4FDF-AE63-5E35F3C57DAC}" presName="parTx" presStyleLbl="revTx" presStyleIdx="4" presStyleCnt="6">
        <dgm:presLayoutVars>
          <dgm:chMax val="0"/>
          <dgm:chPref val="0"/>
        </dgm:presLayoutVars>
      </dgm:prSet>
      <dgm:spPr/>
    </dgm:pt>
    <dgm:pt modelId="{99AC60C5-D4DD-4BB2-AFD7-831EDD25A9F9}" type="pres">
      <dgm:prSet presAssocID="{AD81FEF1-CCC1-4FDF-AE63-5E35F3C57DAC}" presName="desTx" presStyleLbl="revTx" presStyleIdx="5" presStyleCnt="6">
        <dgm:presLayoutVars/>
      </dgm:prSet>
      <dgm:spPr/>
    </dgm:pt>
  </dgm:ptLst>
  <dgm:cxnLst>
    <dgm:cxn modelId="{D366D40B-00F9-4E41-A2A3-89149A3942E4}" srcId="{019C04F9-95AC-4CB5-B6A1-13BE6F5E8B50}" destId="{AD81FEF1-CCC1-4FDF-AE63-5E35F3C57DAC}" srcOrd="3" destOrd="0" parTransId="{D6CD8163-C8D4-46D2-BC23-345B7935788B}" sibTransId="{1EB11BDC-FED2-404E-8BD9-56453349F6F5}"/>
    <dgm:cxn modelId="{0346210F-5197-4F96-A218-9D2AABF85AE1}" srcId="{AD81FEF1-CCC1-4FDF-AE63-5E35F3C57DAC}" destId="{8C0852E8-933F-482B-AD96-D8B48FFA4FEA}" srcOrd="0" destOrd="0" parTransId="{312A2C9C-6F5C-4566-81AD-EA6D122F4F82}" sibTransId="{91099EFC-CFA8-4DE8-A9AB-6A1B22F065A0}"/>
    <dgm:cxn modelId="{4730F138-3776-4BF7-953E-03288FB3B7FB}" type="presOf" srcId="{4FDB7B83-26E1-4723-B9CC-3486D92C1C9F}" destId="{17B34FD8-1294-4014-BF32-0BCF7B7B7335}" srcOrd="0" destOrd="0" presId="urn:microsoft.com/office/officeart/2018/2/layout/IconVerticalSolidList"/>
    <dgm:cxn modelId="{8248FA74-572D-4AF2-9153-F264E12A1738}" type="presOf" srcId="{AD81FEF1-CCC1-4FDF-AE63-5E35F3C57DAC}" destId="{8BFA2BCC-44EB-4833-8D65-C11509A5586B}" srcOrd="0" destOrd="0" presId="urn:microsoft.com/office/officeart/2018/2/layout/IconVerticalSolidList"/>
    <dgm:cxn modelId="{95572557-C9EB-424F-9F7F-3C570222FD35}" srcId="{019C04F9-95AC-4CB5-B6A1-13BE6F5E8B50}" destId="{84430E1E-2F20-4AD2-A4A0-359AD07D52D9}" srcOrd="2" destOrd="0" parTransId="{C6041806-09D1-44DD-825B-63D52319F010}" sibTransId="{45DA3D01-50D4-4CB7-A467-EA122B418E7D}"/>
    <dgm:cxn modelId="{24CBF3A6-722E-4625-8C41-C0B0E257E262}" srcId="{019C04F9-95AC-4CB5-B6A1-13BE6F5E8B50}" destId="{5487BC05-6B14-47CE-A68E-E0CF8BB39143}" srcOrd="1" destOrd="0" parTransId="{76D44994-AD80-4116-8770-32936BB18522}" sibTransId="{85E25D61-305B-442F-9AEF-7A1C3F6F846D}"/>
    <dgm:cxn modelId="{2C5E80A8-E49E-4DA4-9D93-770CB9616110}" type="presOf" srcId="{84430E1E-2F20-4AD2-A4A0-359AD07D52D9}" destId="{4413CA8C-FC87-4FA7-9F01-C0C8407A5E9C}" srcOrd="0" destOrd="0" presId="urn:microsoft.com/office/officeart/2018/2/layout/IconVerticalSolidList"/>
    <dgm:cxn modelId="{7AAB16BF-F10C-4C4E-8486-6B7AC74D4929}" srcId="{84430E1E-2F20-4AD2-A4A0-359AD07D52D9}" destId="{5E14E756-85C3-4C08-8226-6D3307E5FEC1}" srcOrd="0" destOrd="0" parTransId="{1C51CB13-B549-4BB8-B062-3C8DBAB01BE8}" sibTransId="{BE2D90A2-3CEB-4356-A3FB-83C5CABC2E43}"/>
    <dgm:cxn modelId="{5E9890C0-88E1-4889-969D-26F5846C4239}" type="presOf" srcId="{019C04F9-95AC-4CB5-B6A1-13BE6F5E8B50}" destId="{AF5AA525-1A9D-4918-AD1F-9CDD920DAD8E}" srcOrd="0" destOrd="0" presId="urn:microsoft.com/office/officeart/2018/2/layout/IconVerticalSolidList"/>
    <dgm:cxn modelId="{E68350DB-FF42-4972-A881-4FA459959124}" type="presOf" srcId="{8C0852E8-933F-482B-AD96-D8B48FFA4FEA}" destId="{99AC60C5-D4DD-4BB2-AFD7-831EDD25A9F9}" srcOrd="0" destOrd="0" presId="urn:microsoft.com/office/officeart/2018/2/layout/IconVerticalSolidList"/>
    <dgm:cxn modelId="{848431E5-D0E0-40A6-879D-B109F87296F3}" type="presOf" srcId="{5E14E756-85C3-4C08-8226-6D3307E5FEC1}" destId="{95848D5A-D1DA-482D-94D2-47C116ACF53B}" srcOrd="0" destOrd="0" presId="urn:microsoft.com/office/officeart/2018/2/layout/IconVerticalSolidList"/>
    <dgm:cxn modelId="{DE32D3FD-AA1F-420D-8312-4EFD734A7016}" type="presOf" srcId="{5487BC05-6B14-47CE-A68E-E0CF8BB39143}" destId="{64D6E4B4-AC22-4444-9115-B23FA67C3300}" srcOrd="0" destOrd="0" presId="urn:microsoft.com/office/officeart/2018/2/layout/IconVerticalSolidList"/>
    <dgm:cxn modelId="{7CBE4DFE-A71D-432B-B27E-9747EE4EEA66}" srcId="{019C04F9-95AC-4CB5-B6A1-13BE6F5E8B50}" destId="{4FDB7B83-26E1-4723-B9CC-3486D92C1C9F}" srcOrd="0" destOrd="0" parTransId="{CEB92148-08C0-40D9-8D74-E904E9CD889D}" sibTransId="{12688CBB-793F-4107-8407-1B994E22C611}"/>
    <dgm:cxn modelId="{34B4923A-E2DD-4D70-A676-38E5929F7587}" type="presParOf" srcId="{AF5AA525-1A9D-4918-AD1F-9CDD920DAD8E}" destId="{9BAA4904-8CF6-4D00-8558-9CD57E8842CB}" srcOrd="0" destOrd="0" presId="urn:microsoft.com/office/officeart/2018/2/layout/IconVerticalSolidList"/>
    <dgm:cxn modelId="{EF39F7EA-3B5B-4897-9073-12D213D01D33}" type="presParOf" srcId="{9BAA4904-8CF6-4D00-8558-9CD57E8842CB}" destId="{DEB640D4-CE58-48C4-9264-63828680D9C1}" srcOrd="0" destOrd="0" presId="urn:microsoft.com/office/officeart/2018/2/layout/IconVerticalSolidList"/>
    <dgm:cxn modelId="{F58F47B6-2474-4125-A18D-D6D01C983D28}" type="presParOf" srcId="{9BAA4904-8CF6-4D00-8558-9CD57E8842CB}" destId="{E5330F5A-5799-48D9-B7F6-AA7BB6AB112B}" srcOrd="1" destOrd="0" presId="urn:microsoft.com/office/officeart/2018/2/layout/IconVerticalSolidList"/>
    <dgm:cxn modelId="{D10A0632-7ABF-4D17-BD08-1E1F4D964CDA}" type="presParOf" srcId="{9BAA4904-8CF6-4D00-8558-9CD57E8842CB}" destId="{9E881670-F10B-44E2-95C0-F2A3C5F037DA}" srcOrd="2" destOrd="0" presId="urn:microsoft.com/office/officeart/2018/2/layout/IconVerticalSolidList"/>
    <dgm:cxn modelId="{0258EACA-4675-49AF-941A-EFC73F5C4CC1}" type="presParOf" srcId="{9BAA4904-8CF6-4D00-8558-9CD57E8842CB}" destId="{17B34FD8-1294-4014-BF32-0BCF7B7B7335}" srcOrd="3" destOrd="0" presId="urn:microsoft.com/office/officeart/2018/2/layout/IconVerticalSolidList"/>
    <dgm:cxn modelId="{30819116-7E7A-46AE-B438-C68734BC333D}" type="presParOf" srcId="{AF5AA525-1A9D-4918-AD1F-9CDD920DAD8E}" destId="{B80D1FA1-51DB-47A6-93D9-5270A9A4CF94}" srcOrd="1" destOrd="0" presId="urn:microsoft.com/office/officeart/2018/2/layout/IconVerticalSolidList"/>
    <dgm:cxn modelId="{5C23D2F6-A491-4F21-BA7A-B0D52A3E5F2A}" type="presParOf" srcId="{AF5AA525-1A9D-4918-AD1F-9CDD920DAD8E}" destId="{9A124ED0-FFE7-4D08-B15C-F88B9DF7E267}" srcOrd="2" destOrd="0" presId="urn:microsoft.com/office/officeart/2018/2/layout/IconVerticalSolidList"/>
    <dgm:cxn modelId="{5F35F46E-6895-4D52-AAFA-1D4558B249C9}" type="presParOf" srcId="{9A124ED0-FFE7-4D08-B15C-F88B9DF7E267}" destId="{A3C938FA-7B8E-47A0-8908-A52BA8A0C8FC}" srcOrd="0" destOrd="0" presId="urn:microsoft.com/office/officeart/2018/2/layout/IconVerticalSolidList"/>
    <dgm:cxn modelId="{D59E26C0-63D9-4228-8723-D0C5C47EAA98}" type="presParOf" srcId="{9A124ED0-FFE7-4D08-B15C-F88B9DF7E267}" destId="{E01B7265-2DD8-4CB0-97C0-41716DAB7B96}" srcOrd="1" destOrd="0" presId="urn:microsoft.com/office/officeart/2018/2/layout/IconVerticalSolidList"/>
    <dgm:cxn modelId="{D63C0F8F-BC26-4239-9B1F-AFE576B15BD9}" type="presParOf" srcId="{9A124ED0-FFE7-4D08-B15C-F88B9DF7E267}" destId="{17230968-7673-4651-8F83-FD38B870821E}" srcOrd="2" destOrd="0" presId="urn:microsoft.com/office/officeart/2018/2/layout/IconVerticalSolidList"/>
    <dgm:cxn modelId="{C6A5583D-9BA4-4FD9-9A6D-D882EFD9B83D}" type="presParOf" srcId="{9A124ED0-FFE7-4D08-B15C-F88B9DF7E267}" destId="{64D6E4B4-AC22-4444-9115-B23FA67C3300}" srcOrd="3" destOrd="0" presId="urn:microsoft.com/office/officeart/2018/2/layout/IconVerticalSolidList"/>
    <dgm:cxn modelId="{04C2CDD3-8F05-48F2-9823-CCCA7A2F6B34}" type="presParOf" srcId="{AF5AA525-1A9D-4918-AD1F-9CDD920DAD8E}" destId="{DE50FA8A-97B2-4692-9207-8AF1A922A305}" srcOrd="3" destOrd="0" presId="urn:microsoft.com/office/officeart/2018/2/layout/IconVerticalSolidList"/>
    <dgm:cxn modelId="{270ADA2F-B806-4339-BE2A-F040C0983EAA}" type="presParOf" srcId="{AF5AA525-1A9D-4918-AD1F-9CDD920DAD8E}" destId="{831EA746-E1DE-4C24-B9A0-75FA10851256}" srcOrd="4" destOrd="0" presId="urn:microsoft.com/office/officeart/2018/2/layout/IconVerticalSolidList"/>
    <dgm:cxn modelId="{3F1BB9DE-301F-465F-98CF-B954566EBC92}" type="presParOf" srcId="{831EA746-E1DE-4C24-B9A0-75FA10851256}" destId="{E7AB22D7-AA09-41DA-AB9C-54CD231C2903}" srcOrd="0" destOrd="0" presId="urn:microsoft.com/office/officeart/2018/2/layout/IconVerticalSolidList"/>
    <dgm:cxn modelId="{BC89102A-B74C-4E34-883E-69A665BC027B}" type="presParOf" srcId="{831EA746-E1DE-4C24-B9A0-75FA10851256}" destId="{829F0D5F-861B-4321-AC1E-A5B5D025D705}" srcOrd="1" destOrd="0" presId="urn:microsoft.com/office/officeart/2018/2/layout/IconVerticalSolidList"/>
    <dgm:cxn modelId="{73658EEE-D13E-4B38-B3DB-7488A22A0B88}" type="presParOf" srcId="{831EA746-E1DE-4C24-B9A0-75FA10851256}" destId="{760D541D-E8D1-4E9B-A9D0-BBCA3893EA40}" srcOrd="2" destOrd="0" presId="urn:microsoft.com/office/officeart/2018/2/layout/IconVerticalSolidList"/>
    <dgm:cxn modelId="{53AB4414-039B-48A3-AA14-EA9D33E59B48}" type="presParOf" srcId="{831EA746-E1DE-4C24-B9A0-75FA10851256}" destId="{4413CA8C-FC87-4FA7-9F01-C0C8407A5E9C}" srcOrd="3" destOrd="0" presId="urn:microsoft.com/office/officeart/2018/2/layout/IconVerticalSolidList"/>
    <dgm:cxn modelId="{A7823CA5-3B98-4179-8A44-F97BD366A6A8}" type="presParOf" srcId="{831EA746-E1DE-4C24-B9A0-75FA10851256}" destId="{95848D5A-D1DA-482D-94D2-47C116ACF53B}" srcOrd="4" destOrd="0" presId="urn:microsoft.com/office/officeart/2018/2/layout/IconVerticalSolidList"/>
    <dgm:cxn modelId="{D6BF5A81-9D6E-4EF2-B67B-1439E4E53CD4}" type="presParOf" srcId="{AF5AA525-1A9D-4918-AD1F-9CDD920DAD8E}" destId="{B3D8AB71-A269-4142-B1EA-E7CE92F5AAE2}" srcOrd="5" destOrd="0" presId="urn:microsoft.com/office/officeart/2018/2/layout/IconVerticalSolidList"/>
    <dgm:cxn modelId="{3C432EBF-6B07-4805-8C83-611B84B2294B}" type="presParOf" srcId="{AF5AA525-1A9D-4918-AD1F-9CDD920DAD8E}" destId="{89DE4461-304A-44E6-8CAA-5E707E975D05}" srcOrd="6" destOrd="0" presId="urn:microsoft.com/office/officeart/2018/2/layout/IconVerticalSolidList"/>
    <dgm:cxn modelId="{AB76096F-5FE9-4763-AD9C-F662D85C8D2A}" type="presParOf" srcId="{89DE4461-304A-44E6-8CAA-5E707E975D05}" destId="{C45205B5-A5F8-4312-90CC-9AA236E505DB}" srcOrd="0" destOrd="0" presId="urn:microsoft.com/office/officeart/2018/2/layout/IconVerticalSolidList"/>
    <dgm:cxn modelId="{007907FF-993C-4A4F-83F7-CEC8BAB07C62}" type="presParOf" srcId="{89DE4461-304A-44E6-8CAA-5E707E975D05}" destId="{20F789FC-83F1-4DBD-AA1D-C807ECF63F3E}" srcOrd="1" destOrd="0" presId="urn:microsoft.com/office/officeart/2018/2/layout/IconVerticalSolidList"/>
    <dgm:cxn modelId="{7240D5AF-A195-4CEC-8839-7AB238B208DA}" type="presParOf" srcId="{89DE4461-304A-44E6-8CAA-5E707E975D05}" destId="{CC3A5A3F-EAB0-4241-8378-C386C17D9ED1}" srcOrd="2" destOrd="0" presId="urn:microsoft.com/office/officeart/2018/2/layout/IconVerticalSolidList"/>
    <dgm:cxn modelId="{F7A744F0-AE3F-4A81-91BF-C63660F38A3A}" type="presParOf" srcId="{89DE4461-304A-44E6-8CAA-5E707E975D05}" destId="{8BFA2BCC-44EB-4833-8D65-C11509A5586B}" srcOrd="3" destOrd="0" presId="urn:microsoft.com/office/officeart/2018/2/layout/IconVerticalSolidList"/>
    <dgm:cxn modelId="{FCF36436-14D7-4F5C-A104-3ECA9916766D}" type="presParOf" srcId="{89DE4461-304A-44E6-8CAA-5E707E975D05}" destId="{99AC60C5-D4DD-4BB2-AFD7-831EDD25A9F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9C04F9-95AC-4CB5-B6A1-13BE6F5E8B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FDB7B83-26E1-4723-B9CC-3486D92C1C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 always detect exact duplicates</a:t>
          </a:r>
        </a:p>
      </dgm:t>
    </dgm:pt>
    <dgm:pt modelId="{CEB92148-08C0-40D9-8D74-E904E9CD889D}" type="parTrans" cxnId="{7CBE4DFE-A71D-432B-B27E-9747EE4EEA66}">
      <dgm:prSet/>
      <dgm:spPr/>
      <dgm:t>
        <a:bodyPr/>
        <a:lstStyle/>
        <a:p>
          <a:endParaRPr lang="en-US"/>
        </a:p>
      </dgm:t>
    </dgm:pt>
    <dgm:pt modelId="{12688CBB-793F-4107-8407-1B994E22C611}" type="sibTrans" cxnId="{7CBE4DFE-A71D-432B-B27E-9747EE4EEA66}">
      <dgm:prSet/>
      <dgm:spPr/>
      <dgm:t>
        <a:bodyPr/>
        <a:lstStyle/>
        <a:p>
          <a:endParaRPr lang="en-US"/>
        </a:p>
      </dgm:t>
    </dgm:pt>
    <dgm:pt modelId="{8C0852E8-933F-482B-AD96-D8B48FFA4F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May have false positives</a:t>
          </a:r>
        </a:p>
      </dgm:t>
    </dgm:pt>
    <dgm:pt modelId="{312A2C9C-6F5C-4566-81AD-EA6D122F4F82}" type="parTrans" cxnId="{0346210F-5197-4F96-A218-9D2AABF85AE1}">
      <dgm:prSet/>
      <dgm:spPr/>
      <dgm:t>
        <a:bodyPr/>
        <a:lstStyle/>
        <a:p>
          <a:endParaRPr lang="en-US"/>
        </a:p>
      </dgm:t>
    </dgm:pt>
    <dgm:pt modelId="{91099EFC-CFA8-4DE8-A9AB-6A1B22F065A0}" type="sibTrans" cxnId="{0346210F-5197-4F96-A218-9D2AABF85AE1}">
      <dgm:prSet/>
      <dgm:spPr/>
      <dgm:t>
        <a:bodyPr/>
        <a:lstStyle/>
        <a:p>
          <a:endParaRPr lang="en-US"/>
        </a:p>
      </dgm:t>
    </dgm:pt>
    <dgm:pt modelId="{AF5AA525-1A9D-4918-AD1F-9CDD920DAD8E}" type="pres">
      <dgm:prSet presAssocID="{019C04F9-95AC-4CB5-B6A1-13BE6F5E8B50}" presName="root" presStyleCnt="0">
        <dgm:presLayoutVars>
          <dgm:dir/>
          <dgm:resizeHandles val="exact"/>
        </dgm:presLayoutVars>
      </dgm:prSet>
      <dgm:spPr/>
    </dgm:pt>
    <dgm:pt modelId="{9BAA4904-8CF6-4D00-8558-9CD57E8842CB}" type="pres">
      <dgm:prSet presAssocID="{4FDB7B83-26E1-4723-B9CC-3486D92C1C9F}" presName="compNode" presStyleCnt="0"/>
      <dgm:spPr/>
    </dgm:pt>
    <dgm:pt modelId="{DEB640D4-CE58-48C4-9264-63828680D9C1}" type="pres">
      <dgm:prSet presAssocID="{4FDB7B83-26E1-4723-B9CC-3486D92C1C9F}" presName="bgRect" presStyleLbl="bgShp" presStyleIdx="0" presStyleCnt="2" custFlipVert="1" custFlipHor="1" custScaleX="532" custScaleY="86489" custLinFactNeighborX="-507" custLinFactNeighborY="1698"/>
      <dgm:spPr/>
    </dgm:pt>
    <dgm:pt modelId="{E5330F5A-5799-48D9-B7F6-AA7BB6AB112B}" type="pres">
      <dgm:prSet presAssocID="{4FDB7B83-26E1-4723-B9CC-3486D92C1C9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E881670-F10B-44E2-95C0-F2A3C5F037DA}" type="pres">
      <dgm:prSet presAssocID="{4FDB7B83-26E1-4723-B9CC-3486D92C1C9F}" presName="spaceRect" presStyleCnt="0"/>
      <dgm:spPr/>
    </dgm:pt>
    <dgm:pt modelId="{17B34FD8-1294-4014-BF32-0BCF7B7B7335}" type="pres">
      <dgm:prSet presAssocID="{4FDB7B83-26E1-4723-B9CC-3486D92C1C9F}" presName="parTx" presStyleLbl="revTx" presStyleIdx="0" presStyleCnt="2">
        <dgm:presLayoutVars>
          <dgm:chMax val="0"/>
          <dgm:chPref val="0"/>
        </dgm:presLayoutVars>
      </dgm:prSet>
      <dgm:spPr/>
    </dgm:pt>
    <dgm:pt modelId="{B80D1FA1-51DB-47A6-93D9-5270A9A4CF94}" type="pres">
      <dgm:prSet presAssocID="{12688CBB-793F-4107-8407-1B994E22C611}" presName="sibTrans" presStyleCnt="0"/>
      <dgm:spPr/>
    </dgm:pt>
    <dgm:pt modelId="{15B7278C-6FFE-4421-9F0C-1D9C72141A83}" type="pres">
      <dgm:prSet presAssocID="{8C0852E8-933F-482B-AD96-D8B48FFA4FEA}" presName="compNode" presStyleCnt="0"/>
      <dgm:spPr/>
    </dgm:pt>
    <dgm:pt modelId="{954F705B-E8C8-4981-A783-7C491EC5CE35}" type="pres">
      <dgm:prSet presAssocID="{8C0852E8-933F-482B-AD96-D8B48FFA4FEA}" presName="bgRect" presStyleLbl="bgShp" presStyleIdx="1" presStyleCnt="2" custFlipVert="1" custFlipHor="1" custScaleX="532" custScaleY="67949" custLinFactY="-61218" custLinFactNeighborX="-2" custLinFactNeighborY="-100000"/>
      <dgm:spPr/>
    </dgm:pt>
    <dgm:pt modelId="{E3732384-5333-4376-9882-29B6B3ADE95D}" type="pres">
      <dgm:prSet presAssocID="{8C0852E8-933F-482B-AD96-D8B48FFA4FEA}" presName="iconRect" presStyleLbl="node1" presStyleIdx="1" presStyleCnt="2"/>
      <dgm:spPr/>
    </dgm:pt>
    <dgm:pt modelId="{1E91EB4E-D7B0-477E-B50C-B6AB41877484}" type="pres">
      <dgm:prSet presAssocID="{8C0852E8-933F-482B-AD96-D8B48FFA4FEA}" presName="spaceRect" presStyleCnt="0"/>
      <dgm:spPr/>
    </dgm:pt>
    <dgm:pt modelId="{5FCD18F6-575E-441C-95A9-CF3FB4BA36AB}" type="pres">
      <dgm:prSet presAssocID="{8C0852E8-933F-482B-AD96-D8B48FFA4FE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346210F-5197-4F96-A218-9D2AABF85AE1}" srcId="{019C04F9-95AC-4CB5-B6A1-13BE6F5E8B50}" destId="{8C0852E8-933F-482B-AD96-D8B48FFA4FEA}" srcOrd="1" destOrd="0" parTransId="{312A2C9C-6F5C-4566-81AD-EA6D122F4F82}" sibTransId="{91099EFC-CFA8-4DE8-A9AB-6A1B22F065A0}"/>
    <dgm:cxn modelId="{4730F138-3776-4BF7-953E-03288FB3B7FB}" type="presOf" srcId="{4FDB7B83-26E1-4723-B9CC-3486D92C1C9F}" destId="{17B34FD8-1294-4014-BF32-0BCF7B7B7335}" srcOrd="0" destOrd="0" presId="urn:microsoft.com/office/officeart/2018/2/layout/IconVerticalSolidList"/>
    <dgm:cxn modelId="{25D84C3F-C3C5-449E-9A22-DCC039C4089F}" type="presOf" srcId="{8C0852E8-933F-482B-AD96-D8B48FFA4FEA}" destId="{5FCD18F6-575E-441C-95A9-CF3FB4BA36AB}" srcOrd="0" destOrd="0" presId="urn:microsoft.com/office/officeart/2018/2/layout/IconVerticalSolidList"/>
    <dgm:cxn modelId="{5E9890C0-88E1-4889-969D-26F5846C4239}" type="presOf" srcId="{019C04F9-95AC-4CB5-B6A1-13BE6F5E8B50}" destId="{AF5AA525-1A9D-4918-AD1F-9CDD920DAD8E}" srcOrd="0" destOrd="0" presId="urn:microsoft.com/office/officeart/2018/2/layout/IconVerticalSolidList"/>
    <dgm:cxn modelId="{7CBE4DFE-A71D-432B-B27E-9747EE4EEA66}" srcId="{019C04F9-95AC-4CB5-B6A1-13BE6F5E8B50}" destId="{4FDB7B83-26E1-4723-B9CC-3486D92C1C9F}" srcOrd="0" destOrd="0" parTransId="{CEB92148-08C0-40D9-8D74-E904E9CD889D}" sibTransId="{12688CBB-793F-4107-8407-1B994E22C611}"/>
    <dgm:cxn modelId="{34B4923A-E2DD-4D70-A676-38E5929F7587}" type="presParOf" srcId="{AF5AA525-1A9D-4918-AD1F-9CDD920DAD8E}" destId="{9BAA4904-8CF6-4D00-8558-9CD57E8842CB}" srcOrd="0" destOrd="0" presId="urn:microsoft.com/office/officeart/2018/2/layout/IconVerticalSolidList"/>
    <dgm:cxn modelId="{EF39F7EA-3B5B-4897-9073-12D213D01D33}" type="presParOf" srcId="{9BAA4904-8CF6-4D00-8558-9CD57E8842CB}" destId="{DEB640D4-CE58-48C4-9264-63828680D9C1}" srcOrd="0" destOrd="0" presId="urn:microsoft.com/office/officeart/2018/2/layout/IconVerticalSolidList"/>
    <dgm:cxn modelId="{F58F47B6-2474-4125-A18D-D6D01C983D28}" type="presParOf" srcId="{9BAA4904-8CF6-4D00-8558-9CD57E8842CB}" destId="{E5330F5A-5799-48D9-B7F6-AA7BB6AB112B}" srcOrd="1" destOrd="0" presId="urn:microsoft.com/office/officeart/2018/2/layout/IconVerticalSolidList"/>
    <dgm:cxn modelId="{D10A0632-7ABF-4D17-BD08-1E1F4D964CDA}" type="presParOf" srcId="{9BAA4904-8CF6-4D00-8558-9CD57E8842CB}" destId="{9E881670-F10B-44E2-95C0-F2A3C5F037DA}" srcOrd="2" destOrd="0" presId="urn:microsoft.com/office/officeart/2018/2/layout/IconVerticalSolidList"/>
    <dgm:cxn modelId="{0258EACA-4675-49AF-941A-EFC73F5C4CC1}" type="presParOf" srcId="{9BAA4904-8CF6-4D00-8558-9CD57E8842CB}" destId="{17B34FD8-1294-4014-BF32-0BCF7B7B7335}" srcOrd="3" destOrd="0" presId="urn:microsoft.com/office/officeart/2018/2/layout/IconVerticalSolidList"/>
    <dgm:cxn modelId="{30819116-7E7A-46AE-B438-C68734BC333D}" type="presParOf" srcId="{AF5AA525-1A9D-4918-AD1F-9CDD920DAD8E}" destId="{B80D1FA1-51DB-47A6-93D9-5270A9A4CF94}" srcOrd="1" destOrd="0" presId="urn:microsoft.com/office/officeart/2018/2/layout/IconVerticalSolidList"/>
    <dgm:cxn modelId="{9B3C86D7-ED7D-44B0-9B2B-71B77B099372}" type="presParOf" srcId="{AF5AA525-1A9D-4918-AD1F-9CDD920DAD8E}" destId="{15B7278C-6FFE-4421-9F0C-1D9C72141A83}" srcOrd="2" destOrd="0" presId="urn:microsoft.com/office/officeart/2018/2/layout/IconVerticalSolidList"/>
    <dgm:cxn modelId="{89435457-4A4A-463C-B032-DF6CD46FFF3C}" type="presParOf" srcId="{15B7278C-6FFE-4421-9F0C-1D9C72141A83}" destId="{954F705B-E8C8-4981-A783-7C491EC5CE35}" srcOrd="0" destOrd="0" presId="urn:microsoft.com/office/officeart/2018/2/layout/IconVerticalSolidList"/>
    <dgm:cxn modelId="{058B7453-8F50-45EB-9144-16FE05A2CB9F}" type="presParOf" srcId="{15B7278C-6FFE-4421-9F0C-1D9C72141A83}" destId="{E3732384-5333-4376-9882-29B6B3ADE95D}" srcOrd="1" destOrd="0" presId="urn:microsoft.com/office/officeart/2018/2/layout/IconVerticalSolidList"/>
    <dgm:cxn modelId="{28DE197D-6AD6-437F-91F7-79A6DFA452AC}" type="presParOf" srcId="{15B7278C-6FFE-4421-9F0C-1D9C72141A83}" destId="{1E91EB4E-D7B0-477E-B50C-B6AB41877484}" srcOrd="2" destOrd="0" presId="urn:microsoft.com/office/officeart/2018/2/layout/IconVerticalSolidList"/>
    <dgm:cxn modelId="{D28541A1-E1C8-4623-9606-18E91A636B14}" type="presParOf" srcId="{15B7278C-6FFE-4421-9F0C-1D9C72141A83}" destId="{5FCD18F6-575E-441C-95A9-CF3FB4BA36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670C5E-3B7C-4EAD-9E41-BF66531C33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B6E49D1-1F39-433C-A42E-311140D44B9A}">
      <dgm:prSet/>
      <dgm:spPr/>
      <dgm:t>
        <a:bodyPr/>
        <a:lstStyle/>
        <a:p>
          <a:r>
            <a:rPr lang="en-US"/>
            <a:t>Another useful way to discriminate images based on intensity of pixels rather than distribution</a:t>
          </a:r>
        </a:p>
      </dgm:t>
    </dgm:pt>
    <dgm:pt modelId="{F5E431A9-5D17-46CB-A15E-EE317E52C209}" type="parTrans" cxnId="{331F80CD-F5C3-493F-9605-C162845A74F7}">
      <dgm:prSet/>
      <dgm:spPr/>
      <dgm:t>
        <a:bodyPr/>
        <a:lstStyle/>
        <a:p>
          <a:endParaRPr lang="en-US"/>
        </a:p>
      </dgm:t>
    </dgm:pt>
    <dgm:pt modelId="{7CCE7C9D-8D8F-42DB-B6A8-F494F284A583}" type="sibTrans" cxnId="{331F80CD-F5C3-493F-9605-C162845A74F7}">
      <dgm:prSet/>
      <dgm:spPr/>
      <dgm:t>
        <a:bodyPr/>
        <a:lstStyle/>
        <a:p>
          <a:endParaRPr lang="en-US"/>
        </a:p>
      </dgm:t>
    </dgm:pt>
    <dgm:pt modelId="{678FF3C6-2BD1-4B17-B4DA-31967B67D537}">
      <dgm:prSet/>
      <dgm:spPr/>
      <dgm:t>
        <a:bodyPr/>
        <a:lstStyle/>
        <a:p>
          <a:r>
            <a:rPr lang="en-US"/>
            <a:t>Not computationally expensive either (no complex feature extraction)</a:t>
          </a:r>
        </a:p>
      </dgm:t>
    </dgm:pt>
    <dgm:pt modelId="{36FB6403-A125-4A56-93F0-F5A338FB06FD}" type="parTrans" cxnId="{2F9B32E3-40CD-482F-9E32-8DE97B2ABA13}">
      <dgm:prSet/>
      <dgm:spPr/>
      <dgm:t>
        <a:bodyPr/>
        <a:lstStyle/>
        <a:p>
          <a:endParaRPr lang="en-US"/>
        </a:p>
      </dgm:t>
    </dgm:pt>
    <dgm:pt modelId="{F4F5D836-FCD9-4F8F-BFC4-43D5B15469C0}" type="sibTrans" cxnId="{2F9B32E3-40CD-482F-9E32-8DE97B2ABA13}">
      <dgm:prSet/>
      <dgm:spPr/>
      <dgm:t>
        <a:bodyPr/>
        <a:lstStyle/>
        <a:p>
          <a:endParaRPr lang="en-US"/>
        </a:p>
      </dgm:t>
    </dgm:pt>
    <dgm:pt modelId="{3A4BD50B-824B-4C37-BB8B-D74103410625}" type="pres">
      <dgm:prSet presAssocID="{B7670C5E-3B7C-4EAD-9E41-BF66531C33F9}" presName="root" presStyleCnt="0">
        <dgm:presLayoutVars>
          <dgm:dir/>
          <dgm:resizeHandles val="exact"/>
        </dgm:presLayoutVars>
      </dgm:prSet>
      <dgm:spPr/>
    </dgm:pt>
    <dgm:pt modelId="{D3D68060-174A-4956-90A2-B472D77B881C}" type="pres">
      <dgm:prSet presAssocID="{1B6E49D1-1F39-433C-A42E-311140D44B9A}" presName="compNode" presStyleCnt="0"/>
      <dgm:spPr/>
    </dgm:pt>
    <dgm:pt modelId="{BE187E30-2E2B-4229-AED3-84919C107985}" type="pres">
      <dgm:prSet presAssocID="{1B6E49D1-1F39-433C-A42E-311140D44B9A}" presName="bgRect" presStyleLbl="bgShp" presStyleIdx="0" presStyleCnt="2"/>
      <dgm:spPr/>
    </dgm:pt>
    <dgm:pt modelId="{8E3FDCDE-2353-49A2-8212-D86CC9FB4127}" type="pres">
      <dgm:prSet presAssocID="{1B6E49D1-1F39-433C-A42E-311140D44B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F12A1B1D-108F-46DD-B377-A9C428B62865}" type="pres">
      <dgm:prSet presAssocID="{1B6E49D1-1F39-433C-A42E-311140D44B9A}" presName="spaceRect" presStyleCnt="0"/>
      <dgm:spPr/>
    </dgm:pt>
    <dgm:pt modelId="{F128FD13-5E66-49BE-9337-CAAF053203B4}" type="pres">
      <dgm:prSet presAssocID="{1B6E49D1-1F39-433C-A42E-311140D44B9A}" presName="parTx" presStyleLbl="revTx" presStyleIdx="0" presStyleCnt="2">
        <dgm:presLayoutVars>
          <dgm:chMax val="0"/>
          <dgm:chPref val="0"/>
        </dgm:presLayoutVars>
      </dgm:prSet>
      <dgm:spPr/>
    </dgm:pt>
    <dgm:pt modelId="{716B636B-DE52-4800-8F15-7C7DA4C8DD33}" type="pres">
      <dgm:prSet presAssocID="{7CCE7C9D-8D8F-42DB-B6A8-F494F284A583}" presName="sibTrans" presStyleCnt="0"/>
      <dgm:spPr/>
    </dgm:pt>
    <dgm:pt modelId="{E6E2971D-73E5-4A58-97A0-B83A1C326291}" type="pres">
      <dgm:prSet presAssocID="{678FF3C6-2BD1-4B17-B4DA-31967B67D537}" presName="compNode" presStyleCnt="0"/>
      <dgm:spPr/>
    </dgm:pt>
    <dgm:pt modelId="{000F8B2C-34BB-4C6B-BCDC-BCA52A5689D0}" type="pres">
      <dgm:prSet presAssocID="{678FF3C6-2BD1-4B17-B4DA-31967B67D537}" presName="bgRect" presStyleLbl="bgShp" presStyleIdx="1" presStyleCnt="2"/>
      <dgm:spPr/>
    </dgm:pt>
    <dgm:pt modelId="{01275461-3904-4DCF-AB62-5895D634D276}" type="pres">
      <dgm:prSet presAssocID="{678FF3C6-2BD1-4B17-B4DA-31967B67D53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BD02A25-0F82-41D7-83BA-E6F4AFF2DFDF}" type="pres">
      <dgm:prSet presAssocID="{678FF3C6-2BD1-4B17-B4DA-31967B67D537}" presName="spaceRect" presStyleCnt="0"/>
      <dgm:spPr/>
    </dgm:pt>
    <dgm:pt modelId="{965BA38D-EE7A-4916-9249-A7C3F91E018F}" type="pres">
      <dgm:prSet presAssocID="{678FF3C6-2BD1-4B17-B4DA-31967B67D53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0ACD937-5E40-4237-9B6C-39B6D3E0CFB2}" type="presOf" srcId="{B7670C5E-3B7C-4EAD-9E41-BF66531C33F9}" destId="{3A4BD50B-824B-4C37-BB8B-D74103410625}" srcOrd="0" destOrd="0" presId="urn:microsoft.com/office/officeart/2018/2/layout/IconVerticalSolidList"/>
    <dgm:cxn modelId="{ADD8F96A-87EE-4605-BD3C-A3A67699FE68}" type="presOf" srcId="{678FF3C6-2BD1-4B17-B4DA-31967B67D537}" destId="{965BA38D-EE7A-4916-9249-A7C3F91E018F}" srcOrd="0" destOrd="0" presId="urn:microsoft.com/office/officeart/2018/2/layout/IconVerticalSolidList"/>
    <dgm:cxn modelId="{C19DDAA5-8460-4EBE-AB41-C64D3D19CB6D}" type="presOf" srcId="{1B6E49D1-1F39-433C-A42E-311140D44B9A}" destId="{F128FD13-5E66-49BE-9337-CAAF053203B4}" srcOrd="0" destOrd="0" presId="urn:microsoft.com/office/officeart/2018/2/layout/IconVerticalSolidList"/>
    <dgm:cxn modelId="{331F80CD-F5C3-493F-9605-C162845A74F7}" srcId="{B7670C5E-3B7C-4EAD-9E41-BF66531C33F9}" destId="{1B6E49D1-1F39-433C-A42E-311140D44B9A}" srcOrd="0" destOrd="0" parTransId="{F5E431A9-5D17-46CB-A15E-EE317E52C209}" sibTransId="{7CCE7C9D-8D8F-42DB-B6A8-F494F284A583}"/>
    <dgm:cxn modelId="{2F9B32E3-40CD-482F-9E32-8DE97B2ABA13}" srcId="{B7670C5E-3B7C-4EAD-9E41-BF66531C33F9}" destId="{678FF3C6-2BD1-4B17-B4DA-31967B67D537}" srcOrd="1" destOrd="0" parTransId="{36FB6403-A125-4A56-93F0-F5A338FB06FD}" sibTransId="{F4F5D836-FCD9-4F8F-BFC4-43D5B15469C0}"/>
    <dgm:cxn modelId="{E01A88B8-FEA8-4AD0-84AA-A421ED55E8CF}" type="presParOf" srcId="{3A4BD50B-824B-4C37-BB8B-D74103410625}" destId="{D3D68060-174A-4956-90A2-B472D77B881C}" srcOrd="0" destOrd="0" presId="urn:microsoft.com/office/officeart/2018/2/layout/IconVerticalSolidList"/>
    <dgm:cxn modelId="{9173C160-4BC8-4D6C-A7A7-01079DC7456B}" type="presParOf" srcId="{D3D68060-174A-4956-90A2-B472D77B881C}" destId="{BE187E30-2E2B-4229-AED3-84919C107985}" srcOrd="0" destOrd="0" presId="urn:microsoft.com/office/officeart/2018/2/layout/IconVerticalSolidList"/>
    <dgm:cxn modelId="{471232E7-2F12-467B-A3C9-F360FA54CEBC}" type="presParOf" srcId="{D3D68060-174A-4956-90A2-B472D77B881C}" destId="{8E3FDCDE-2353-49A2-8212-D86CC9FB4127}" srcOrd="1" destOrd="0" presId="urn:microsoft.com/office/officeart/2018/2/layout/IconVerticalSolidList"/>
    <dgm:cxn modelId="{CA219669-2581-481A-AE95-14E40EE7F07C}" type="presParOf" srcId="{D3D68060-174A-4956-90A2-B472D77B881C}" destId="{F12A1B1D-108F-46DD-B377-A9C428B62865}" srcOrd="2" destOrd="0" presId="urn:microsoft.com/office/officeart/2018/2/layout/IconVerticalSolidList"/>
    <dgm:cxn modelId="{915E2845-70A6-4594-B168-D40DEA28EBDF}" type="presParOf" srcId="{D3D68060-174A-4956-90A2-B472D77B881C}" destId="{F128FD13-5E66-49BE-9337-CAAF053203B4}" srcOrd="3" destOrd="0" presId="urn:microsoft.com/office/officeart/2018/2/layout/IconVerticalSolidList"/>
    <dgm:cxn modelId="{56A37FDE-5745-416E-A8DF-48C3A79F0305}" type="presParOf" srcId="{3A4BD50B-824B-4C37-BB8B-D74103410625}" destId="{716B636B-DE52-4800-8F15-7C7DA4C8DD33}" srcOrd="1" destOrd="0" presId="urn:microsoft.com/office/officeart/2018/2/layout/IconVerticalSolidList"/>
    <dgm:cxn modelId="{8FA39F96-904B-433C-B8DF-CDC8FFB92E19}" type="presParOf" srcId="{3A4BD50B-824B-4C37-BB8B-D74103410625}" destId="{E6E2971D-73E5-4A58-97A0-B83A1C326291}" srcOrd="2" destOrd="0" presId="urn:microsoft.com/office/officeart/2018/2/layout/IconVerticalSolidList"/>
    <dgm:cxn modelId="{FE6AF4B6-CAE9-4875-BA17-9D80284CDBE1}" type="presParOf" srcId="{E6E2971D-73E5-4A58-97A0-B83A1C326291}" destId="{000F8B2C-34BB-4C6B-BCDC-BCA52A5689D0}" srcOrd="0" destOrd="0" presId="urn:microsoft.com/office/officeart/2018/2/layout/IconVerticalSolidList"/>
    <dgm:cxn modelId="{39551C9C-C2B6-40E6-AAD9-63AEDE863C28}" type="presParOf" srcId="{E6E2971D-73E5-4A58-97A0-B83A1C326291}" destId="{01275461-3904-4DCF-AB62-5895D634D276}" srcOrd="1" destOrd="0" presId="urn:microsoft.com/office/officeart/2018/2/layout/IconVerticalSolidList"/>
    <dgm:cxn modelId="{BB742EB9-D71E-4237-9538-E3D25213BD24}" type="presParOf" srcId="{E6E2971D-73E5-4A58-97A0-B83A1C326291}" destId="{BBD02A25-0F82-41D7-83BA-E6F4AFF2DFDF}" srcOrd="2" destOrd="0" presId="urn:microsoft.com/office/officeart/2018/2/layout/IconVerticalSolidList"/>
    <dgm:cxn modelId="{596AB20D-B42C-4BB5-B2FE-5F69E51B2A26}" type="presParOf" srcId="{E6E2971D-73E5-4A58-97A0-B83A1C326291}" destId="{965BA38D-EE7A-4916-9249-A7C3F91E01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640D4-CE58-48C4-9264-63828680D9C1}">
      <dsp:nvSpPr>
        <dsp:cNvPr id="0" name=""/>
        <dsp:cNvSpPr/>
      </dsp:nvSpPr>
      <dsp:spPr>
        <a:xfrm>
          <a:off x="0" y="2066"/>
          <a:ext cx="6628804" cy="10474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30F5A-5799-48D9-B7F6-AA7BB6AB112B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34FD8-1294-4014-BF32-0BCF7B7B7335}">
      <dsp:nvSpPr>
        <dsp:cNvPr id="0" name=""/>
        <dsp:cNvSpPr/>
      </dsp:nvSpPr>
      <dsp:spPr>
        <a:xfrm>
          <a:off x="1209819" y="2066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Can detect exact duplicates easily</a:t>
          </a:r>
        </a:p>
      </dsp:txBody>
      <dsp:txXfrm>
        <a:off x="1209819" y="2066"/>
        <a:ext cx="5418984" cy="1047462"/>
      </dsp:txXfrm>
    </dsp:sp>
    <dsp:sp modelId="{A3C938FA-7B8E-47A0-8908-A52BA8A0C8FC}">
      <dsp:nvSpPr>
        <dsp:cNvPr id="0" name=""/>
        <dsp:cNvSpPr/>
      </dsp:nvSpPr>
      <dsp:spPr>
        <a:xfrm>
          <a:off x="0" y="1311395"/>
          <a:ext cx="6628804" cy="10474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B7265-2DD8-4CB0-97C0-41716DAB7B96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6E4B4-AC22-4444-9115-B23FA67C3300}">
      <dsp:nvSpPr>
        <dsp:cNvPr id="0" name=""/>
        <dsp:cNvSpPr/>
      </dsp:nvSpPr>
      <dsp:spPr>
        <a:xfrm>
          <a:off x="1209819" y="1311395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Quick to execute </a:t>
          </a:r>
        </a:p>
      </dsp:txBody>
      <dsp:txXfrm>
        <a:off x="1209819" y="1311395"/>
        <a:ext cx="5418984" cy="1047462"/>
      </dsp:txXfrm>
    </dsp:sp>
    <dsp:sp modelId="{E7AB22D7-AA09-41DA-AB9C-54CD231C2903}">
      <dsp:nvSpPr>
        <dsp:cNvPr id="0" name=""/>
        <dsp:cNvSpPr/>
      </dsp:nvSpPr>
      <dsp:spPr>
        <a:xfrm>
          <a:off x="0" y="2620723"/>
          <a:ext cx="6628804" cy="104746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9F0D5F-861B-4321-AC1E-A5B5D025D705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3CA8C-FC87-4FA7-9F01-C0C8407A5E9C}">
      <dsp:nvSpPr>
        <dsp:cNvPr id="0" name=""/>
        <dsp:cNvSpPr/>
      </dsp:nvSpPr>
      <dsp:spPr>
        <a:xfrm>
          <a:off x="1209819" y="2620723"/>
          <a:ext cx="2982961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Requires storing a unique number for each image	</a:t>
          </a:r>
        </a:p>
      </dsp:txBody>
      <dsp:txXfrm>
        <a:off x="1209819" y="2620723"/>
        <a:ext cx="2982961" cy="1047462"/>
      </dsp:txXfrm>
    </dsp:sp>
    <dsp:sp modelId="{95848D5A-D1DA-482D-94D2-47C116ACF53B}">
      <dsp:nvSpPr>
        <dsp:cNvPr id="0" name=""/>
        <dsp:cNvSpPr/>
      </dsp:nvSpPr>
      <dsp:spPr>
        <a:xfrm>
          <a:off x="4192781" y="2620723"/>
          <a:ext cx="2436022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Or recomputing the hash for each image within a small radius every time a new image is uploaded</a:t>
          </a:r>
        </a:p>
      </dsp:txBody>
      <dsp:txXfrm>
        <a:off x="4192781" y="2620723"/>
        <a:ext cx="2436022" cy="1047462"/>
      </dsp:txXfrm>
    </dsp:sp>
    <dsp:sp modelId="{C45205B5-A5F8-4312-90CC-9AA236E505DB}">
      <dsp:nvSpPr>
        <dsp:cNvPr id="0" name=""/>
        <dsp:cNvSpPr/>
      </dsp:nvSpPr>
      <dsp:spPr>
        <a:xfrm>
          <a:off x="0" y="3930051"/>
          <a:ext cx="6628804" cy="10474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789FC-83F1-4DBD-AA1D-C807ECF63F3E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A2BCC-44EB-4833-8D65-C11509A5586B}">
      <dsp:nvSpPr>
        <dsp:cNvPr id="0" name=""/>
        <dsp:cNvSpPr/>
      </dsp:nvSpPr>
      <dsp:spPr>
        <a:xfrm>
          <a:off x="1209819" y="3930051"/>
          <a:ext cx="2982961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Requires a threshold for non-exact images</a:t>
          </a:r>
        </a:p>
      </dsp:txBody>
      <dsp:txXfrm>
        <a:off x="1209819" y="3930051"/>
        <a:ext cx="2982961" cy="1047462"/>
      </dsp:txXfrm>
    </dsp:sp>
    <dsp:sp modelId="{99AC60C5-D4DD-4BB2-AFD7-831EDD25A9F9}">
      <dsp:nvSpPr>
        <dsp:cNvPr id="0" name=""/>
        <dsp:cNvSpPr/>
      </dsp:nvSpPr>
      <dsp:spPr>
        <a:xfrm>
          <a:off x="4192781" y="3930051"/>
          <a:ext cx="2436022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May have false positives</a:t>
          </a:r>
        </a:p>
      </dsp:txBody>
      <dsp:txXfrm>
        <a:off x="4192781" y="3930051"/>
        <a:ext cx="2436022" cy="1047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640D4-CE58-48C4-9264-63828680D9C1}">
      <dsp:nvSpPr>
        <dsp:cNvPr id="0" name=""/>
        <dsp:cNvSpPr/>
      </dsp:nvSpPr>
      <dsp:spPr>
        <a:xfrm flipH="1" flipV="1">
          <a:off x="4057243" y="722309"/>
          <a:ext cx="45732" cy="9976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30F5A-5799-48D9-B7F6-AA7BB6AB112B}">
      <dsp:nvSpPr>
        <dsp:cNvPr id="0" name=""/>
        <dsp:cNvSpPr/>
      </dsp:nvSpPr>
      <dsp:spPr>
        <a:xfrm>
          <a:off x="174463" y="884332"/>
          <a:ext cx="634412" cy="6344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34FD8-1294-4014-BF32-0BCF7B7B7335}">
      <dsp:nvSpPr>
        <dsp:cNvPr id="0" name=""/>
        <dsp:cNvSpPr/>
      </dsp:nvSpPr>
      <dsp:spPr>
        <a:xfrm>
          <a:off x="1157803" y="624800"/>
          <a:ext cx="7264045" cy="1153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76" tIns="122076" rIns="122076" bIns="1220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Can always detect exact duplicates</a:t>
          </a:r>
        </a:p>
      </dsp:txBody>
      <dsp:txXfrm>
        <a:off x="1157803" y="624800"/>
        <a:ext cx="7264045" cy="1153477"/>
      </dsp:txXfrm>
    </dsp:sp>
    <dsp:sp modelId="{954F705B-E8C8-4981-A783-7C491EC5CE35}">
      <dsp:nvSpPr>
        <dsp:cNvPr id="0" name=""/>
        <dsp:cNvSpPr/>
      </dsp:nvSpPr>
      <dsp:spPr>
        <a:xfrm flipH="1" flipV="1">
          <a:off x="4100654" y="391884"/>
          <a:ext cx="45732" cy="78377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32384-5333-4376-9882-29B6B3ADE95D}">
      <dsp:nvSpPr>
        <dsp:cNvPr id="0" name=""/>
        <dsp:cNvSpPr/>
      </dsp:nvSpPr>
      <dsp:spPr>
        <a:xfrm>
          <a:off x="174463" y="2326179"/>
          <a:ext cx="634412" cy="63441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D18F6-575E-441C-95A9-CF3FB4BA36AB}">
      <dsp:nvSpPr>
        <dsp:cNvPr id="0" name=""/>
        <dsp:cNvSpPr/>
      </dsp:nvSpPr>
      <dsp:spPr>
        <a:xfrm>
          <a:off x="1157803" y="2066647"/>
          <a:ext cx="7264045" cy="1153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76" tIns="122076" rIns="122076" bIns="12207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May have false positives</a:t>
          </a:r>
        </a:p>
      </dsp:txBody>
      <dsp:txXfrm>
        <a:off x="1157803" y="2066647"/>
        <a:ext cx="7264045" cy="11534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87E30-2E2B-4229-AED3-84919C107985}">
      <dsp:nvSpPr>
        <dsp:cNvPr id="0" name=""/>
        <dsp:cNvSpPr/>
      </dsp:nvSpPr>
      <dsp:spPr>
        <a:xfrm>
          <a:off x="0" y="665190"/>
          <a:ext cx="9618133" cy="12280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FDCDE-2353-49A2-8212-D86CC9FB4127}">
      <dsp:nvSpPr>
        <dsp:cNvPr id="0" name=""/>
        <dsp:cNvSpPr/>
      </dsp:nvSpPr>
      <dsp:spPr>
        <a:xfrm>
          <a:off x="371483" y="941500"/>
          <a:ext cx="675424" cy="675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8FD13-5E66-49BE-9337-CAAF053203B4}">
      <dsp:nvSpPr>
        <dsp:cNvPr id="0" name=""/>
        <dsp:cNvSpPr/>
      </dsp:nvSpPr>
      <dsp:spPr>
        <a:xfrm>
          <a:off x="1418391" y="665190"/>
          <a:ext cx="819974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Another useful way to discriminate images based on intensity of pixels rather than distribution</a:t>
          </a:r>
        </a:p>
      </dsp:txBody>
      <dsp:txXfrm>
        <a:off x="1418391" y="665190"/>
        <a:ext cx="8199741" cy="1228044"/>
      </dsp:txXfrm>
    </dsp:sp>
    <dsp:sp modelId="{000F8B2C-34BB-4C6B-BCDC-BCA52A5689D0}">
      <dsp:nvSpPr>
        <dsp:cNvPr id="0" name=""/>
        <dsp:cNvSpPr/>
      </dsp:nvSpPr>
      <dsp:spPr>
        <a:xfrm>
          <a:off x="0" y="2200246"/>
          <a:ext cx="9618133" cy="12280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75461-3904-4DCF-AB62-5895D634D276}">
      <dsp:nvSpPr>
        <dsp:cNvPr id="0" name=""/>
        <dsp:cNvSpPr/>
      </dsp:nvSpPr>
      <dsp:spPr>
        <a:xfrm>
          <a:off x="371483" y="2476556"/>
          <a:ext cx="675424" cy="675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BA38D-EE7A-4916-9249-A7C3F91E018F}">
      <dsp:nvSpPr>
        <dsp:cNvPr id="0" name=""/>
        <dsp:cNvSpPr/>
      </dsp:nvSpPr>
      <dsp:spPr>
        <a:xfrm>
          <a:off x="1418391" y="2200246"/>
          <a:ext cx="8199741" cy="1228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68" tIns="129968" rIns="129968" bIns="1299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Not computationally expensive either (no complex feature extraction)</a:t>
          </a:r>
        </a:p>
      </dsp:txBody>
      <dsp:txXfrm>
        <a:off x="1418391" y="2200246"/>
        <a:ext cx="8199741" cy="1228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B19D11B-1FB8-4768-A154-133F19130C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0" y="5796664"/>
            <a:ext cx="1683201" cy="8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8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601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20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897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65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15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481780"/>
            <a:ext cx="629761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0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6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2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5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2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8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4054E-15D6-4A99-A530-0337B7D3CF2D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98EFE74-BFE0-480C-9BB6-1CADE47BE5E8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D19C81-7C2A-4455-9332-AED97B5D46A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6406487"/>
            <a:ext cx="1218774" cy="58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9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C587-40CE-4998-8044-17647C400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Analysis Update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DA1BF-8F19-447D-8FA9-5E953C07C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Shubhom</a:t>
            </a:r>
          </a:p>
        </p:txBody>
      </p:sp>
    </p:spTree>
    <p:extLst>
      <p:ext uri="{BB962C8B-B14F-4D97-AF65-F5344CB8AC3E}">
        <p14:creationId xmlns:p14="http://schemas.microsoft.com/office/powerpoint/2010/main" val="160581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2BD7F-2931-4FF6-9255-158A38C20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Average Hashing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" name="Content Placeholder 2">
            <a:extLst>
              <a:ext uri="{FF2B5EF4-FFF2-40B4-BE49-F238E27FC236}">
                <a16:creationId xmlns:a16="http://schemas.microsoft.com/office/drawing/2014/main" id="{97B4FE0E-5F82-46D3-820C-DA6CBA596A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33202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" name="Picture 80">
            <a:extLst>
              <a:ext uri="{FF2B5EF4-FFF2-40B4-BE49-F238E27FC236}">
                <a16:creationId xmlns:a16="http://schemas.microsoft.com/office/drawing/2014/main" id="{50940F67-15A4-4A77-B55A-3EA844EE12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7" y="141410"/>
            <a:ext cx="1479973" cy="7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7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BD7F-2931-4FF6-9255-158A38C2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4400" dirty="0"/>
              <a:t>Results</a:t>
            </a:r>
          </a:p>
        </p:txBody>
      </p:sp>
      <p:graphicFrame>
        <p:nvGraphicFramePr>
          <p:cNvPr id="82" name="Content Placeholder 2">
            <a:extLst>
              <a:ext uri="{FF2B5EF4-FFF2-40B4-BE49-F238E27FC236}">
                <a16:creationId xmlns:a16="http://schemas.microsoft.com/office/drawing/2014/main" id="{97B4FE0E-5F82-46D3-820C-DA6CBA596A5B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301165924"/>
              </p:ext>
            </p:extLst>
          </p:nvPr>
        </p:nvGraphicFramePr>
        <p:xfrm>
          <a:off x="677863" y="609600"/>
          <a:ext cx="8596312" cy="384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B37378F-AEC0-4FB8-9F55-49E8AA06B0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807"/>
          <a:stretch/>
        </p:blipFill>
        <p:spPr>
          <a:xfrm>
            <a:off x="501195" y="1027495"/>
            <a:ext cx="8772806" cy="501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1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44943-7C79-4DE7-AD86-D67DDD86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04564CC-85DD-4602-BED1-CD5E4DE928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7636" b="27636"/>
          <a:stretch>
            <a:fillRect/>
          </a:stretch>
        </p:blipFill>
        <p:spPr>
          <a:xfrm>
            <a:off x="677334" y="954882"/>
            <a:ext cx="8596668" cy="384571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3F64C-6A14-4BF2-B483-588F5F510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Hashing is a good first check, but foolable</a:t>
            </a:r>
          </a:p>
          <a:p>
            <a:r>
              <a:rPr lang="en-US" dirty="0"/>
              <a:t>Threshold should be adjusted to minimize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77953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9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7B94E-10A8-4C17-94D5-88C57524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Histograms</a:t>
            </a:r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11" name="Text Placeholder 3">
            <a:extLst>
              <a:ext uri="{FF2B5EF4-FFF2-40B4-BE49-F238E27FC236}">
                <a16:creationId xmlns:a16="http://schemas.microsoft.com/office/drawing/2014/main" id="{EDDE8B7C-7070-4A6B-A36D-CEEC811E45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2460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8" name="Picture 97">
            <a:extLst>
              <a:ext uri="{FF2B5EF4-FFF2-40B4-BE49-F238E27FC236}">
                <a16:creationId xmlns:a16="http://schemas.microsoft.com/office/drawing/2014/main" id="{FA7F3783-04FF-4DAC-8DF2-BEAEA560D0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3" y="6042025"/>
            <a:ext cx="1524643" cy="7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2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47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5" name="Rectangle 59">
            <a:extLst>
              <a:ext uri="{FF2B5EF4-FFF2-40B4-BE49-F238E27FC236}">
                <a16:creationId xmlns:a16="http://schemas.microsoft.com/office/drawing/2014/main" id="{4BE9D4C4-9FA3-4885-A769-301639CC7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524F065-9F7C-400C-9A20-B343BFAA6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2627" y="-4"/>
            <a:ext cx="8139373" cy="6858000"/>
          </a:xfrm>
          <a:custGeom>
            <a:avLst/>
            <a:gdLst>
              <a:gd name="connsiteX0" fmla="*/ 5181344 w 8139373"/>
              <a:gd name="connsiteY0" fmla="*/ 0 h 6858000"/>
              <a:gd name="connsiteX1" fmla="*/ 8139373 w 8139373"/>
              <a:gd name="connsiteY1" fmla="*/ 0 h 6858000"/>
              <a:gd name="connsiteX2" fmla="*/ 8139373 w 8139373"/>
              <a:gd name="connsiteY2" fmla="*/ 6858000 h 6858000"/>
              <a:gd name="connsiteX3" fmla="*/ 0 w 8139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8A615-A484-4D4A-A915-4E84DB0D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76489"/>
            <a:ext cx="3749061" cy="1508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Results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7EB6695E-BED5-4DA3-8C9B-AD301A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35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E7CA8EA-F78C-4875-8737-E08E625FB84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77334" y="2795618"/>
                <a:ext cx="3749061" cy="300528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90000"/>
                  </a:lnSpc>
                  <a:buFont typeface="Wingdings 3" charset="2"/>
                  <a:buChar char=""/>
                </a:pPr>
                <a:r>
                  <a:rPr lang="en-US" sz="1600" dirty="0"/>
                  <a:t>Top left: original image</a:t>
                </a:r>
              </a:p>
              <a:p>
                <a:pPr>
                  <a:lnSpc>
                    <a:spcPct val="90000"/>
                  </a:lnSpc>
                  <a:buFont typeface="Wingdings 3" charset="2"/>
                  <a:buChar char="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distance is a metric for histogram similarity </a:t>
                </a:r>
              </a:p>
              <a:p>
                <a:pPr lvl="1">
                  <a:lnSpc>
                    <a:spcPct val="90000"/>
                  </a:lnSpc>
                  <a:buFont typeface="Wingdings 3" charset="2"/>
                  <a:buChar char=""/>
                </a:pPr>
                <a:r>
                  <a:rPr lang="en-US" sz="1600" dirty="0"/>
                  <a:t>Histogram values are computed by the frequency of each hue present in the image</a:t>
                </a:r>
              </a:p>
              <a:p>
                <a:pPr>
                  <a:lnSpc>
                    <a:spcPct val="90000"/>
                  </a:lnSpc>
                  <a:buFont typeface="Wingdings 3" charset="2"/>
                  <a:buChar char=""/>
                </a:pPr>
                <a:r>
                  <a:rPr lang="en-US" sz="1600" dirty="0"/>
                  <a:t>In this case, top-right image is a perceptual duplicate of the left </a:t>
                </a:r>
              </a:p>
              <a:p>
                <a:pPr>
                  <a:lnSpc>
                    <a:spcPct val="90000"/>
                  </a:lnSpc>
                  <a:buFont typeface="Wingdings 3" charset="2"/>
                  <a:buChar char=""/>
                </a:pPr>
                <a:r>
                  <a:rPr lang="en-US" sz="1600" dirty="0"/>
                  <a:t>We can see duplicates have smaller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distance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E7CA8EA-F78C-4875-8737-E08E625FB8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77334" y="2795618"/>
                <a:ext cx="3749061" cy="3005289"/>
              </a:xfrm>
              <a:blipFill>
                <a:blip r:embed="rId2"/>
                <a:stretch>
                  <a:fillRect l="-813" t="-1623" r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6DB9E65-E072-43AF-A8C9-9744BA0C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6867" y="6"/>
            <a:ext cx="4831627" cy="4520011"/>
          </a:xfrm>
          <a:custGeom>
            <a:avLst/>
            <a:gdLst>
              <a:gd name="connsiteX0" fmla="*/ 0 w 4831627"/>
              <a:gd name="connsiteY0" fmla="*/ 0 h 4520011"/>
              <a:gd name="connsiteX1" fmla="*/ 4831627 w 4831627"/>
              <a:gd name="connsiteY1" fmla="*/ 0 h 4520011"/>
              <a:gd name="connsiteX2" fmla="*/ 1416677 w 4831627"/>
              <a:gd name="connsiteY2" fmla="*/ 4520011 h 45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2883C-74D2-45DA-96AF-6F3840E88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16" y="85399"/>
            <a:ext cx="2066002" cy="222749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32412B-ED5B-4793-8DE4-CB510DE3C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936" y="2312894"/>
            <a:ext cx="3105568" cy="357990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054F490-3055-4E28-9BCD-BFC1FDC01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3" y="6020166"/>
            <a:ext cx="1266833" cy="6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3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52168B-7BC0-4000-956B-2E584ED2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Duplicate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8E42ADD-CC7C-4204-908B-9E26E2FB36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Hashing is ready to put into production</a:t>
                </a:r>
              </a:p>
              <a:p>
                <a:pPr lvl="1"/>
                <a:r>
                  <a:rPr lang="en-US" dirty="0"/>
                  <a:t>Fine first step</a:t>
                </a:r>
              </a:p>
              <a:p>
                <a:r>
                  <a:rPr lang="en-US" dirty="0"/>
                  <a:t>Histogram-based methods can form another check</a:t>
                </a:r>
              </a:p>
              <a:p>
                <a:pPr lvl="1"/>
                <a:r>
                  <a:rPr lang="en-US" dirty="0"/>
                  <a:t>Need to do background research to see if hue alone is good</a:t>
                </a:r>
              </a:p>
              <a:p>
                <a:pPr lvl="1"/>
                <a:r>
                  <a:rPr lang="en-US" dirty="0"/>
                  <a:t>Ex. If hash distance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distance are close, flag as a likely duplicate</a:t>
                </a:r>
              </a:p>
              <a:p>
                <a:r>
                  <a:rPr lang="en-US" dirty="0"/>
                  <a:t>To quantify false-positives, need labeled duplicates </a:t>
                </a:r>
              </a:p>
              <a:p>
                <a:pPr lvl="1"/>
                <a:r>
                  <a:rPr lang="en-US" dirty="0"/>
                  <a:t>Which the admin panel recently rolled out</a:t>
                </a:r>
              </a:p>
              <a:p>
                <a:pPr lvl="1"/>
                <a:r>
                  <a:rPr lang="en-US" dirty="0"/>
                  <a:t>Allows ML-approaches</a:t>
                </a:r>
              </a:p>
              <a:p>
                <a:r>
                  <a:rPr lang="en-US" dirty="0"/>
                  <a:t>Feature extraction	</a:t>
                </a:r>
              </a:p>
              <a:p>
                <a:pPr lvl="1"/>
                <a:r>
                  <a:rPr lang="en-US" dirty="0"/>
                  <a:t>Ultimately, to track updates, need sophisticated feature extraction</a:t>
                </a:r>
              </a:p>
              <a:p>
                <a:pPr lvl="1"/>
                <a:r>
                  <a:rPr lang="en-US" dirty="0"/>
                  <a:t>Started looking into collaboration and research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8E42ADD-CC7C-4204-908B-9E26E2FB3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90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D600-FD96-4CB1-B71E-9CD33E3F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Image Quality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D47F7-DDB3-4801-A760-58E561E3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methods to assess image quality </a:t>
            </a:r>
          </a:p>
          <a:p>
            <a:pPr lvl="1"/>
            <a:r>
              <a:rPr lang="en-US" dirty="0"/>
              <a:t>Per pixel variance of image Laplace transform</a:t>
            </a:r>
          </a:p>
          <a:p>
            <a:pPr lvl="1"/>
            <a:r>
              <a:rPr lang="en-US" dirty="0"/>
              <a:t>Histogram comparison of grayscale intensities</a:t>
            </a:r>
          </a:p>
          <a:p>
            <a:r>
              <a:rPr lang="en-US" dirty="0"/>
              <a:t>Currently both are being tested</a:t>
            </a:r>
          </a:p>
        </p:txBody>
      </p:sp>
    </p:spTree>
    <p:extLst>
      <p:ext uri="{BB962C8B-B14F-4D97-AF65-F5344CB8AC3E}">
        <p14:creationId xmlns:p14="http://schemas.microsoft.com/office/powerpoint/2010/main" val="409207910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263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Trebuchet MS</vt:lpstr>
      <vt:lpstr>Wingdings 3</vt:lpstr>
      <vt:lpstr>Facet</vt:lpstr>
      <vt:lpstr>Image Analysis Update </vt:lpstr>
      <vt:lpstr>Average Hashing</vt:lpstr>
      <vt:lpstr>Results</vt:lpstr>
      <vt:lpstr>Conclusion:</vt:lpstr>
      <vt:lpstr>Histograms</vt:lpstr>
      <vt:lpstr>Results</vt:lpstr>
      <vt:lpstr>Future Duplicate Work</vt:lpstr>
      <vt:lpstr>Automated Image Quality Analysis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Analysis Update </dc:title>
  <dc:creator>Shubhom Bhattacharya</dc:creator>
  <cp:lastModifiedBy>Shubhom Bhattacharya</cp:lastModifiedBy>
  <cp:revision>3</cp:revision>
  <dcterms:created xsi:type="dcterms:W3CDTF">2020-05-30T19:45:23Z</dcterms:created>
  <dcterms:modified xsi:type="dcterms:W3CDTF">2020-06-01T01:35:49Z</dcterms:modified>
</cp:coreProperties>
</file>